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7e54688a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7e54688a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7e54688a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7e54688a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7e54688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7e54688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7e54688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7e54688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e54688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7e54688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2ab696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2ab696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7e54688a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7e54688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7e54688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7e5468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7e54688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7e54688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82ab6960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82ab6960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e54688a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e54688a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7e54688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7e54688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75" y="819025"/>
            <a:ext cx="6032375" cy="42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8775"/>
            <a:ext cx="7364649" cy="368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00" y="1086575"/>
            <a:ext cx="3274034" cy="36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Learning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0284"/>
            <a:ext cx="7505700" cy="340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vemos en el Módulo 2!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325" y="1208775"/>
            <a:ext cx="3190036" cy="3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10350" y="704825"/>
            <a:ext cx="1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Qué 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300" y="890300"/>
            <a:ext cx="42481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03625" y="201775"/>
            <a:ext cx="4578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0" y="2011700"/>
            <a:ext cx="4933675" cy="19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03625" y="201775"/>
            <a:ext cx="65850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Espectro analitica de la Ciencia de Datos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3975"/>
            <a:ext cx="7064900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03625" y="201775"/>
            <a:ext cx="5262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Espectro del herramental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9900"/>
            <a:ext cx="3579775" cy="22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700" y="2177325"/>
            <a:ext cx="47244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03625" y="201775"/>
            <a:ext cx="52629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Data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387625"/>
            <a:ext cx="8702726" cy="3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5" y="1442100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+ EDA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00" y="1156375"/>
            <a:ext cx="5523486" cy="368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203625" y="20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5" y="1375425"/>
            <a:ext cx="7364649" cy="368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